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56" r:id="rId2"/>
    <p:sldId id="257" r:id="rId3"/>
    <p:sldId id="258" r:id="rId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7D015D-BA7B-4376-9B72-0A891C25468C}" type="datetimeFigureOut">
              <a:rPr lang="en-US" smtClean="0"/>
              <a:t>5/11/2015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9245C0-7847-4231-AF6A-8F0E4A5AC2A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1390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23BF4AB-B9D8-4A29-B4F6-B6C4A32D72B4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A9FB2395-E310-4BAB-AE55-ADA9639EE1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68622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9FB2395-E310-4BAB-AE55-ADA9639EE1E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48886-53CD-4BBD-8885-242B64387116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3869-7416-4C9E-85CF-766B2360A1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9322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48886-53CD-4BBD-8885-242B64387116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3869-7416-4C9E-85CF-766B2360A1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445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48886-53CD-4BBD-8885-242B64387116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3869-7416-4C9E-85CF-766B2360A1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436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48886-53CD-4BBD-8885-242B64387116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3869-7416-4C9E-85CF-766B2360A1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4254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48886-53CD-4BBD-8885-242B64387116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3869-7416-4C9E-85CF-766B2360A1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10701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48886-53CD-4BBD-8885-242B64387116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3869-7416-4C9E-85CF-766B2360A1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9491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48886-53CD-4BBD-8885-242B64387116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3869-7416-4C9E-85CF-766B2360A1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4236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48886-53CD-4BBD-8885-242B64387116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3869-7416-4C9E-85CF-766B2360A1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15064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48886-53CD-4BBD-8885-242B64387116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3869-7416-4C9E-85CF-766B2360A1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62993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48886-53CD-4BBD-8885-242B64387116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3869-7416-4C9E-85CF-766B2360A1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76210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48886-53CD-4BBD-8885-242B64387116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213869-7416-4C9E-85CF-766B2360A1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7148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B48886-53CD-4BBD-8885-242B64387116}" type="datetimeFigureOut">
              <a:rPr lang="en-US" smtClean="0"/>
              <a:pPr/>
              <a:t>5/11/2015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213869-7416-4C9E-85CF-766B2360A11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3545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304800"/>
            <a:ext cx="7772400" cy="1470025"/>
          </a:xfrm>
        </p:spPr>
        <p:txBody>
          <a:bodyPr/>
          <a:lstStyle/>
          <a:p>
            <a:r>
              <a:rPr lang="en-US" dirty="0" err="1" smtClean="0"/>
              <a:t>Kleidung</a:t>
            </a:r>
            <a:r>
              <a:rPr lang="en-US" dirty="0" smtClean="0"/>
              <a:t> </a:t>
            </a:r>
            <a:r>
              <a:rPr lang="en-US" dirty="0" err="1" smtClean="0"/>
              <a:t>Projekt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371600"/>
            <a:ext cx="8305800" cy="5181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For this project you will critique </a:t>
            </a:r>
            <a:r>
              <a:rPr lang="en-US" dirty="0" smtClean="0">
                <a:solidFill>
                  <a:srgbClr val="7030A0"/>
                </a:solidFill>
              </a:rPr>
              <a:t>4 or 5</a:t>
            </a:r>
            <a:r>
              <a:rPr lang="en-US" dirty="0" smtClean="0"/>
              <a:t> outfits as worn by “celebrities”.  You </a:t>
            </a:r>
            <a:r>
              <a:rPr lang="en-US" b="1" u="sng" dirty="0" smtClean="0"/>
              <a:t>may not </a:t>
            </a:r>
            <a:r>
              <a:rPr lang="en-US" dirty="0" smtClean="0"/>
              <a:t>write anything on the slide except </a:t>
            </a:r>
            <a:r>
              <a:rPr lang="en-US" smtClean="0"/>
              <a:t>for </a:t>
            </a:r>
            <a:r>
              <a:rPr lang="en-US" smtClean="0"/>
              <a:t>a </a:t>
            </a:r>
            <a:r>
              <a:rPr lang="en-US" dirty="0" smtClean="0"/>
              <a:t>title (in German, of course) and the “celebrity’s” name.</a:t>
            </a:r>
          </a:p>
          <a:p>
            <a:r>
              <a:rPr lang="en-US" dirty="0" smtClean="0"/>
              <a:t>You must </a:t>
            </a:r>
            <a:r>
              <a:rPr lang="en-US" b="1" u="sng" dirty="0" smtClean="0"/>
              <a:t>write</a:t>
            </a:r>
            <a:r>
              <a:rPr lang="en-US" dirty="0" smtClean="0"/>
              <a:t> up your critique on a </a:t>
            </a:r>
            <a:r>
              <a:rPr lang="en-US" b="1" u="sng" dirty="0" smtClean="0"/>
              <a:t>separate sheet </a:t>
            </a:r>
            <a:r>
              <a:rPr lang="en-US" dirty="0" smtClean="0"/>
              <a:t>of paper.  You and your partner(s) will present these to the class.</a:t>
            </a:r>
          </a:p>
          <a:p>
            <a:r>
              <a:rPr lang="en-US" dirty="0" smtClean="0"/>
              <a:t>You </a:t>
            </a:r>
            <a:r>
              <a:rPr lang="en-US" b="1" u="sng" dirty="0" smtClean="0"/>
              <a:t>may not</a:t>
            </a:r>
            <a:r>
              <a:rPr lang="en-US" dirty="0" smtClean="0"/>
              <a:t> share a script and you must </a:t>
            </a:r>
            <a:r>
              <a:rPr lang="en-US" b="1" u="sng" dirty="0" smtClean="0"/>
              <a:t>turn in </a:t>
            </a:r>
            <a:r>
              <a:rPr lang="en-US" dirty="0" smtClean="0"/>
              <a:t>a </a:t>
            </a:r>
            <a:r>
              <a:rPr lang="en-US" b="1" u="sng" dirty="0" smtClean="0"/>
              <a:t>good copy </a:t>
            </a:r>
            <a:r>
              <a:rPr lang="en-US" dirty="0" smtClean="0"/>
              <a:t>to me.    </a:t>
            </a:r>
          </a:p>
          <a:p>
            <a:r>
              <a:rPr lang="en-US" b="1" dirty="0" smtClean="0">
                <a:solidFill>
                  <a:srgbClr val="7030A0"/>
                </a:solidFill>
              </a:rPr>
              <a:t>ALL PICTURES NEED TO BE ON THE GOOGLE DRIVE AND SHARED WITH ME (ahart@udsd.org)</a:t>
            </a:r>
            <a:endParaRPr lang="en-US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2946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Grammar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754" y="914400"/>
            <a:ext cx="9126245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5 phrases with adjective endings.  (3 of one kind and 2 of another:  der or </a:t>
            </a:r>
            <a:r>
              <a:rPr lang="en-US" dirty="0" err="1" smtClean="0"/>
              <a:t>ein</a:t>
            </a:r>
            <a:r>
              <a:rPr lang="en-US" dirty="0" smtClean="0"/>
              <a:t> word)</a:t>
            </a:r>
          </a:p>
          <a:p>
            <a:r>
              <a:rPr lang="en-US" dirty="0" smtClean="0"/>
              <a:t>3 colors</a:t>
            </a:r>
          </a:p>
          <a:p>
            <a:r>
              <a:rPr lang="en-US" dirty="0" smtClean="0"/>
              <a:t>at least one adjective phrase in the nominative</a:t>
            </a:r>
          </a:p>
          <a:p>
            <a:r>
              <a:rPr lang="en-US" dirty="0" smtClean="0"/>
              <a:t>at least one adjective phrase in the accusative</a:t>
            </a:r>
          </a:p>
          <a:p>
            <a:r>
              <a:rPr lang="en-US" dirty="0" smtClean="0"/>
              <a:t>at least one adjective phrase in the dative</a:t>
            </a:r>
          </a:p>
          <a:p>
            <a:r>
              <a:rPr lang="en-US" dirty="0" smtClean="0"/>
              <a:t>one comparative or superlative</a:t>
            </a:r>
          </a:p>
          <a:p>
            <a:r>
              <a:rPr lang="en-US" dirty="0" smtClean="0"/>
              <a:t>what s/he “should have” worn</a:t>
            </a:r>
          </a:p>
          <a:p>
            <a:r>
              <a:rPr lang="en-US" dirty="0" smtClean="0"/>
              <a:t>one more verb in the </a:t>
            </a:r>
            <a:r>
              <a:rPr lang="en-US" smtClean="0"/>
              <a:t>past tense</a:t>
            </a: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75827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381000"/>
            <a:ext cx="4800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Extra </a:t>
            </a:r>
            <a:r>
              <a:rPr lang="en-US" dirty="0" err="1" smtClean="0"/>
              <a:t>Vokabeln</a:t>
            </a:r>
            <a:r>
              <a:rPr lang="en-US" dirty="0" smtClean="0"/>
              <a:t> to use:</a:t>
            </a:r>
          </a:p>
          <a:p>
            <a:endParaRPr lang="en-US" dirty="0" smtClean="0"/>
          </a:p>
          <a:p>
            <a:r>
              <a:rPr lang="en-US" dirty="0" err="1" smtClean="0"/>
              <a:t>aus</a:t>
            </a:r>
            <a:r>
              <a:rPr lang="en-US" dirty="0" smtClean="0"/>
              <a:t>*</a:t>
            </a:r>
            <a:r>
              <a:rPr lang="en-US" dirty="0" err="1" smtClean="0"/>
              <a:t>sehen</a:t>
            </a:r>
            <a:r>
              <a:rPr lang="en-US" dirty="0" smtClean="0"/>
              <a:t>  - appear</a:t>
            </a:r>
          </a:p>
          <a:p>
            <a:endParaRPr lang="en-US" dirty="0" smtClean="0"/>
          </a:p>
          <a:p>
            <a:r>
              <a:rPr lang="en-US" dirty="0" err="1" smtClean="0"/>
              <a:t>passen</a:t>
            </a:r>
            <a:r>
              <a:rPr lang="en-US" dirty="0" smtClean="0"/>
              <a:t> - suit</a:t>
            </a:r>
          </a:p>
          <a:p>
            <a:endParaRPr lang="en-US" dirty="0" smtClean="0"/>
          </a:p>
          <a:p>
            <a:r>
              <a:rPr lang="en-US" dirty="0" err="1" smtClean="0"/>
              <a:t>gefallen</a:t>
            </a:r>
            <a:r>
              <a:rPr lang="en-US" dirty="0" smtClean="0"/>
              <a:t> + dative – to like</a:t>
            </a:r>
          </a:p>
          <a:p>
            <a:endParaRPr lang="en-US" dirty="0" smtClean="0"/>
          </a:p>
          <a:p>
            <a:r>
              <a:rPr lang="en-US" dirty="0" err="1" smtClean="0"/>
              <a:t>tragen</a:t>
            </a:r>
            <a:r>
              <a:rPr lang="en-US" dirty="0" smtClean="0"/>
              <a:t>, “hat” </a:t>
            </a:r>
            <a:r>
              <a:rPr lang="en-US" dirty="0" err="1" smtClean="0"/>
              <a:t>getragen</a:t>
            </a:r>
            <a:r>
              <a:rPr lang="en-US" dirty="0" smtClean="0"/>
              <a:t> – to wear</a:t>
            </a:r>
          </a:p>
          <a:p>
            <a:endParaRPr lang="en-US" dirty="0" smtClean="0"/>
          </a:p>
          <a:p>
            <a:r>
              <a:rPr lang="en-US" dirty="0" smtClean="0"/>
              <a:t>an*</a:t>
            </a:r>
            <a:r>
              <a:rPr lang="en-US" dirty="0" err="1" smtClean="0"/>
              <a:t>probieren</a:t>
            </a:r>
            <a:r>
              <a:rPr lang="en-US" dirty="0" smtClean="0"/>
              <a:t>, “hat” </a:t>
            </a:r>
            <a:r>
              <a:rPr lang="en-US" dirty="0" err="1" smtClean="0"/>
              <a:t>anprobiert</a:t>
            </a:r>
            <a:r>
              <a:rPr lang="en-US" dirty="0" smtClean="0"/>
              <a:t> – to try on </a:t>
            </a:r>
          </a:p>
          <a:p>
            <a:endParaRPr lang="en-US" dirty="0" smtClean="0"/>
          </a:p>
          <a:p>
            <a:r>
              <a:rPr lang="en-US" dirty="0" smtClean="0"/>
              <a:t>an*</a:t>
            </a:r>
            <a:r>
              <a:rPr lang="en-US" dirty="0" err="1" smtClean="0"/>
              <a:t>ziehen</a:t>
            </a:r>
            <a:r>
              <a:rPr lang="en-US" dirty="0" smtClean="0"/>
              <a:t>, “hat” </a:t>
            </a:r>
            <a:r>
              <a:rPr lang="en-US" dirty="0" err="1" smtClean="0"/>
              <a:t>angezogen</a:t>
            </a:r>
            <a:r>
              <a:rPr lang="en-US" dirty="0" smtClean="0"/>
              <a:t> – to put on</a:t>
            </a:r>
          </a:p>
          <a:p>
            <a:endParaRPr lang="en-US" dirty="0" smtClean="0"/>
          </a:p>
          <a:p>
            <a:r>
              <a:rPr lang="en-US" dirty="0" err="1" smtClean="0"/>
              <a:t>aus</a:t>
            </a:r>
            <a:r>
              <a:rPr lang="en-US" dirty="0" smtClean="0"/>
              <a:t>*</a:t>
            </a:r>
            <a:r>
              <a:rPr lang="en-US" dirty="0" err="1" smtClean="0"/>
              <a:t>ziehen</a:t>
            </a:r>
            <a:r>
              <a:rPr lang="en-US" dirty="0" smtClean="0"/>
              <a:t>, hat </a:t>
            </a:r>
            <a:r>
              <a:rPr lang="en-US" dirty="0" err="1" smtClean="0"/>
              <a:t>ausgezogen</a:t>
            </a:r>
            <a:r>
              <a:rPr lang="en-US" dirty="0" smtClean="0"/>
              <a:t> – to take off</a:t>
            </a:r>
          </a:p>
          <a:p>
            <a:endParaRPr lang="en-US" dirty="0" smtClean="0"/>
          </a:p>
          <a:p>
            <a:r>
              <a:rPr lang="en-US" dirty="0" smtClean="0"/>
              <a:t>Mode – fashion</a:t>
            </a:r>
          </a:p>
          <a:p>
            <a:endParaRPr lang="en-US" dirty="0" smtClean="0"/>
          </a:p>
          <a:p>
            <a:r>
              <a:rPr lang="en-US" dirty="0" err="1" smtClean="0"/>
              <a:t>Modeschau</a:t>
            </a:r>
            <a:r>
              <a:rPr lang="en-US" dirty="0" smtClean="0"/>
              <a:t> – </a:t>
            </a:r>
            <a:r>
              <a:rPr lang="en-US" smtClean="0"/>
              <a:t>fashion show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4572000" y="381000"/>
            <a:ext cx="4572000" cy="55547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en-US" dirty="0" smtClean="0"/>
              <a:t>scheusslich – </a:t>
            </a:r>
          </a:p>
          <a:p>
            <a:pPr>
              <a:lnSpc>
                <a:spcPct val="200000"/>
              </a:lnSpc>
            </a:pPr>
            <a:r>
              <a:rPr lang="en-US" dirty="0" err="1" smtClean="0"/>
              <a:t>freizügig</a:t>
            </a:r>
            <a:r>
              <a:rPr lang="en-US" dirty="0" smtClean="0"/>
              <a:t> – </a:t>
            </a:r>
          </a:p>
          <a:p>
            <a:pPr>
              <a:lnSpc>
                <a:spcPct val="200000"/>
              </a:lnSpc>
            </a:pPr>
            <a:r>
              <a:rPr lang="en-US" dirty="0" err="1" smtClean="0"/>
              <a:t>langweilig</a:t>
            </a:r>
            <a:r>
              <a:rPr lang="en-US" dirty="0" smtClean="0"/>
              <a:t> – </a:t>
            </a:r>
          </a:p>
          <a:p>
            <a:pPr>
              <a:lnSpc>
                <a:spcPct val="200000"/>
              </a:lnSpc>
            </a:pPr>
            <a:r>
              <a:rPr lang="en-US" dirty="0" err="1" smtClean="0"/>
              <a:t>passt</a:t>
            </a:r>
            <a:r>
              <a:rPr lang="en-US" dirty="0" smtClean="0"/>
              <a:t> </a:t>
            </a:r>
            <a:r>
              <a:rPr lang="en-US" dirty="0" err="1" smtClean="0"/>
              <a:t>ihr</a:t>
            </a:r>
            <a:r>
              <a:rPr lang="en-US" dirty="0" smtClean="0"/>
              <a:t>/</a:t>
            </a:r>
            <a:r>
              <a:rPr lang="en-US" dirty="0" err="1" smtClean="0"/>
              <a:t>ihm</a:t>
            </a:r>
            <a:r>
              <a:rPr lang="en-US" dirty="0" smtClean="0"/>
              <a:t> gut (</a:t>
            </a:r>
            <a:r>
              <a:rPr lang="en-US" dirty="0" err="1" smtClean="0"/>
              <a:t>nicht</a:t>
            </a:r>
            <a:r>
              <a:rPr lang="en-US" dirty="0" smtClean="0"/>
              <a:t>) –</a:t>
            </a:r>
          </a:p>
          <a:p>
            <a:pPr>
              <a:lnSpc>
                <a:spcPct val="200000"/>
              </a:lnSpc>
            </a:pPr>
            <a:r>
              <a:rPr lang="en-US" dirty="0" err="1" smtClean="0"/>
              <a:t>steht</a:t>
            </a:r>
            <a:r>
              <a:rPr lang="en-US" dirty="0" smtClean="0"/>
              <a:t> </a:t>
            </a:r>
            <a:r>
              <a:rPr lang="en-US" dirty="0" err="1" smtClean="0"/>
              <a:t>ihr</a:t>
            </a:r>
            <a:r>
              <a:rPr lang="en-US" dirty="0" smtClean="0"/>
              <a:t> gut (</a:t>
            </a:r>
            <a:r>
              <a:rPr lang="en-US" dirty="0" err="1" smtClean="0"/>
              <a:t>nicht</a:t>
            </a:r>
            <a:r>
              <a:rPr lang="en-US" dirty="0" smtClean="0"/>
              <a:t>)</a:t>
            </a:r>
          </a:p>
          <a:p>
            <a:pPr>
              <a:lnSpc>
                <a:spcPct val="200000"/>
              </a:lnSpc>
            </a:pPr>
            <a:r>
              <a:rPr lang="en-US" dirty="0" err="1" smtClean="0"/>
              <a:t>zu</a:t>
            </a:r>
            <a:r>
              <a:rPr lang="en-US" dirty="0" smtClean="0"/>
              <a:t> gross</a:t>
            </a:r>
          </a:p>
          <a:p>
            <a:pPr>
              <a:lnSpc>
                <a:spcPct val="200000"/>
              </a:lnSpc>
            </a:pP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klein</a:t>
            </a:r>
            <a:r>
              <a:rPr lang="en-US" dirty="0" smtClean="0"/>
              <a:t> </a:t>
            </a:r>
          </a:p>
          <a:p>
            <a:pPr>
              <a:lnSpc>
                <a:spcPct val="200000"/>
              </a:lnSpc>
            </a:pPr>
            <a:r>
              <a:rPr lang="en-US" dirty="0" err="1" smtClean="0"/>
              <a:t>zu</a:t>
            </a:r>
            <a:r>
              <a:rPr lang="en-US" dirty="0" smtClean="0"/>
              <a:t> </a:t>
            </a:r>
            <a:r>
              <a:rPr lang="en-US" dirty="0" err="1" smtClean="0"/>
              <a:t>kurz</a:t>
            </a:r>
            <a:r>
              <a:rPr lang="en-US" dirty="0" smtClean="0"/>
              <a:t> </a:t>
            </a:r>
          </a:p>
          <a:p>
            <a:pPr>
              <a:lnSpc>
                <a:spcPct val="200000"/>
              </a:lnSpc>
            </a:pPr>
            <a:r>
              <a:rPr lang="en-US" dirty="0" err="1" smtClean="0"/>
              <a:t>zu</a:t>
            </a:r>
            <a:r>
              <a:rPr lang="en-US" dirty="0" smtClean="0"/>
              <a:t> eng </a:t>
            </a:r>
          </a:p>
          <a:p>
            <a:pPr>
              <a:lnSpc>
                <a:spcPct val="200000"/>
              </a:lnSpc>
            </a:pPr>
            <a:r>
              <a:rPr lang="en-US" dirty="0" err="1" smtClean="0"/>
              <a:t>zu</a:t>
            </a:r>
            <a:r>
              <a:rPr lang="en-US" dirty="0" smtClean="0"/>
              <a:t> locker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205</TotalTime>
  <Words>260</Words>
  <Application>Microsoft Office PowerPoint</Application>
  <PresentationFormat>On-screen Show (4:3)</PresentationFormat>
  <Paragraphs>45</Paragraphs>
  <Slides>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Kleidung Projekt</vt:lpstr>
      <vt:lpstr>Grammar requirements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Kleidung Projekt</dc:title>
  <dc:creator>Alissa</dc:creator>
  <cp:lastModifiedBy>Alissa Hart</cp:lastModifiedBy>
  <cp:revision>7</cp:revision>
  <cp:lastPrinted>2015-05-11T16:08:42Z</cp:lastPrinted>
  <dcterms:created xsi:type="dcterms:W3CDTF">2014-05-05T00:19:48Z</dcterms:created>
  <dcterms:modified xsi:type="dcterms:W3CDTF">2015-05-11T16:08:47Z</dcterms:modified>
</cp:coreProperties>
</file>